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1" r:id="rId4"/>
    <p:sldId id="266" r:id="rId5"/>
    <p:sldId id="267" r:id="rId6"/>
    <p:sldId id="26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7507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9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6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9860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12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179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9286585-66E4-4C60-9762-32CD438D82C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CEF0A0E-50D3-4216-A783-80684B1385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263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02A528-205B-4860-9EDF-56A68406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5245359"/>
            <a:ext cx="9601200" cy="1612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Қазіргі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ғылым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мен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техниканың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даму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деңгейі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талап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ететін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білімді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жылдан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жылға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көлемі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артып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келе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жатырған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ақпаратты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меңгеруде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студенттердің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осы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білімді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игеруге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деген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қызығушылығының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оқуға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мотивациясының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алатын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орны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ерекше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Қазіргі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қоғам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жағдайында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студенттердің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оқуға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мотивациясын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арттыруда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тиімді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әдіс-тәсілдерді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құралдарды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білім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беру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технологияларын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және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оны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қалыптастырудың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психологиялық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педагогикалық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шарттарын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іздестіруді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талап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етеді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8939D8F-2ADE-4B0F-91D9-F056DAE9A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88" y="421312"/>
            <a:ext cx="6539852" cy="436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362073-2496-4D44-A30D-C8BDD20A5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0"/>
            <a:ext cx="96012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Мотивация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ағылш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</a:t>
            </a:r>
            <a:r>
              <a:rPr lang="ru-RU" sz="1600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</a:t>
            </a:r>
            <a:r>
              <a:rPr lang="en-US" sz="1600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vation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–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қолданылу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ыңғайына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қарай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қазақша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ниет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", "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түрткі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", "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кірісу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", "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жігерлену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", "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ынталану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сөздерінің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мағынасына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жақын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келетін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қазіргі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мәдениеті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мен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гуманитарлық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ғылымдарында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қолданылатын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ұғым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Бұл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ұғымды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алғаш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рет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немістің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иррационалды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волюнтаризм философы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А.Шопенгауэр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өзінің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философиялық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шығармасында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жеткілікті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төрт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негіздің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бірі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ретінде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қарастырған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Moveo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латынша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сөз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болып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"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қозғалу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әрекет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ету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мағынасын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береді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демек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</a:t>
            </a:r>
            <a:r>
              <a:rPr lang="en-US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vation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сөзбе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сөз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мағынада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қозғалту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әрекетке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келтіру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мағынасын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береді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Бірақ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қазіргі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мәдениетінде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ол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тіке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мағынасында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көбіне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көп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ауыспалы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жетілдірілген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түрлендірілген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мағынада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қолданылады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A72BA5F-C36A-4491-A154-D5754DF82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30" y="1075073"/>
            <a:ext cx="6286339" cy="41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0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9D53D2-C330-486A-9BF9-E4AD39235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0"/>
            <a:ext cx="96012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Мотивация - 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психология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ғылымы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бойынша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адамға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әрекет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ету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жоспарын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құрғызған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іс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бастатқызған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мақсатқа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бағыттаған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талпыныс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жігерін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күшейткен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істі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табанды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жалғастырып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мақсатқа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жетуге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құлшындырған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ынталылықтың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ықпалдылығы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Ол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мақсатқа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деген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күшті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аңсар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ынта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өздік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кедергілер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мен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келіссіздіктерді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жою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арылу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саналы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да,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жігерлі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қозғалыс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батыл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кірісу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-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үштігінің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бірлігінен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көрінеді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Мотивацияны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әрекетіміздің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ниетіміздің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қалауымыздың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себепті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түрткісі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депте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атасақ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қате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болмайды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Бұл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сөз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зат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есім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болғанда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«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Ниет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түрткісі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сөзіне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етістік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болғанда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«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Жігерлену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сөзіне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жақын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келеді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Жігерлену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арқылы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ниеті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шабыттанып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іске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кірісуге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қозғау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салынған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адам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бір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түрлі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бұлқынған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қозғаушы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күшке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ие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болады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өзінің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көздеген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мақсатына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қарай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кедергілерден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тайсалмай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белсенді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жүру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жігері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кеудесін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кернейді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CD9B66E-B9AD-4286-BA44-81026937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39" y="1548881"/>
            <a:ext cx="5632522" cy="37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6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25737F-1CDB-4C36-8F00-798A9C9B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536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мотивация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DF061D-5B7A-4BFE-A1EA-A5D5A918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47869"/>
            <a:ext cx="9601200" cy="6410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орта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қалай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болуына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қарамастан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мотивациялық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талпыныс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ниеттен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оянады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мақсат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атаулы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субъективті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болады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Онда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міндеттің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құштарлық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шаттық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туғызады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себеп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ұнату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негізгі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қозғалыс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түрткісі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болады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мотивацияның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артықшылығы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міндетке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қарата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құштарлық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оянған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жағдайда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адамның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артықшылықтары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түгел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іске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қосылады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міндетті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орындауға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қажетті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қабілет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пен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өнерді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өздігінен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үйренеді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XX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ғ. 70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жылдары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әлеуметтік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психология мен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педагогикалық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психологияның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назарын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аударған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болатын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1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92BE15F-CBF5-4903-B1B0-E947DEB3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54" y="2198396"/>
            <a:ext cx="6695492" cy="44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2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15774D-55A4-4477-8DB0-F6ECBCEBB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9" y="4599992"/>
            <a:ext cx="9601200" cy="2258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Егер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әлдекім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табысы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мен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нәтижесін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күшейтуге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белсеніп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өзін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мақсат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талабы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бойынша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тізгіндеп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ырықты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түрде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мақсатына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белсенсе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оның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өзіне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сенімі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айтарлықтай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жоғары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болса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онда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оның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жетістікке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жету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мөлшері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қашанда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жоғары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болады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Дегенмен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мүмкіндіктерге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назар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аудармаса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тырысуды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ғана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біліп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сол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тырысуының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өнімді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болуына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назар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аудармаса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өзге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табысты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адамдардан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шабыт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алмаса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үлгі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көрмесе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онда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ол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мақсаты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үшін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тым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ұзақ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жол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басуы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мүмкін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немесе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күндердің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бірі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көкейінде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теріс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туып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ниетінен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ақырындап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не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бірден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айнып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қалуы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мүмкін</a:t>
            </a:r>
            <a:r>
              <a:rPr lang="ru-RU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1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5D136B7-1F92-4D13-8986-F6588D02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91" y="435105"/>
            <a:ext cx="5435275" cy="40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4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85845-8437-4551-9120-3B038F9E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536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</a:t>
            </a:r>
            <a:r>
              <a:rPr lang="ru-RU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AAC40C-3AF0-4DCB-AA6F-EB69B725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66531"/>
            <a:ext cx="9601200" cy="63914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мотивация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тұрақты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талпындырушы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ретінде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көбінесе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орта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талаптарынан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қоздатылады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Мұнда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кіріс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мәртебе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мансап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секілді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нәрселердің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талабымен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мақсатқа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белсену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туады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белсенуі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ниетімен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қайшыласып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жатады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Яғни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талпынысын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соншылық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сүйе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қоймайды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бірақ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қажеттілік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үшін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соған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барынша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талпынуға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мәжбүр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жекенің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сыртынан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келеді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Әрекет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табысынан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рахаттану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үшін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емес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ақша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табу,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мансапқа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жету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мүдде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балл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мәжбүрлену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жазалану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секілділер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мотивацияға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ілік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Ондағы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шабыттандыру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әлдебір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талаптардан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тууы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мүмкін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Жалданып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істеу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біреуге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тәуелді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болу,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тұрмыс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жағдайының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нашарлығы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қорқу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ұялу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дегендер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осы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түрдегі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мотивацияға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себеп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Кейбіреулердің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айтуынша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сыйлық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мен медаль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тағу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да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сыртқы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мотивацияға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жатады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екен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Дегенмен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бұл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енді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сол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адамның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соны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мәнді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көріп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мақсаты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тұту-тұтпауына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қатысты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болса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керек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BE816D6-4529-4D26-9A0E-9601CB39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04" y="1878077"/>
            <a:ext cx="5514392" cy="3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5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B42377-5EAB-4ADB-A31E-8F39156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67" y="0"/>
            <a:ext cx="9601200" cy="6344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Оң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теріс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мотивация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0250A7-BEAF-498E-8F3A-8DA01C17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562600"/>
            <a:ext cx="96012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Адам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еркін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шабыттандырып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жігерлендіріп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белсенді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етіп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үміткер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етіп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қайтпас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қайсар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етіп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сомдаған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аталады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Ал,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адам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еркін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салғырттандырып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енжар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етіп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үмітсіз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етіп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босбелбеу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етіп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шегіншектетіп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сомдаған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теріс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мотивация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делінеді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A2A69E9-4504-4C57-A331-14A68FE2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21" y="741784"/>
            <a:ext cx="7537259" cy="4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2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673B75-37EE-4A19-863E-35DD2737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48477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Тұрақты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тұрақсыз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мотивация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691E6F-209B-41E0-A82A-9A85AE7E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786535"/>
            <a:ext cx="9601200" cy="10714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Мотивацияның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тұрақты-тұрақсыздығы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яғни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адам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әрекетіндегі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ықпалының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сақталу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ұзақтығы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адамның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ішкі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ұстанымының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берік-әлсіздігіне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ниеттің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шын-жалғандығына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кедергілердің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сипатына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ортаның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жол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қою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дәрежесіне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байланысты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болады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E6EE4600-B1AF-41A5-A71B-8E660E51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7" y="982565"/>
            <a:ext cx="6704822" cy="446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5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77FA98-4F2D-4EDA-9072-9F571B69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452535"/>
          </a:xfrm>
        </p:spPr>
        <p:txBody>
          <a:bodyPr>
            <a:noAutofit/>
          </a:bodyPr>
          <a:lstStyle/>
          <a:p>
            <a:pPr algn="ctr"/>
            <a:r>
              <a:rPr lang="ru-RU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Жекелік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2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топтық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мотивация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7A3A03-34F3-49AE-9D08-50BA4CF0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180" y="5487955"/>
            <a:ext cx="9601200" cy="1370045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Жекелік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Ашығу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мен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шөлдеуден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тоңудан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сақтану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азаптан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құтылу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т.б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үшін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қажетті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мотивациялар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Топтық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Ұрпақ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өсіру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отбасылық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әулеттік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ұлттық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мемлекеттік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тұрмысқа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мүмкіндік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қарастыру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өзі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тәуелді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топтың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отбасы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әулет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ұлт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мемлекет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тұрақтылығын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сақтауға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тырысу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қатарлылар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264A221C-5D91-4826-B60A-053ECE5E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8" y="758890"/>
            <a:ext cx="6634063" cy="4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92921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30</TotalTime>
  <Words>301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Verdana</vt:lpstr>
      <vt:lpstr>Уголки</vt:lpstr>
      <vt:lpstr>Презентация PowerPoint</vt:lpstr>
      <vt:lpstr>Презентация PowerPoint</vt:lpstr>
      <vt:lpstr>Презентация PowerPoint</vt:lpstr>
      <vt:lpstr>Ішкі және Сыртқы мотивация </vt:lpstr>
      <vt:lpstr>Презентация PowerPoint</vt:lpstr>
      <vt:lpstr>Сыртқы мотивация </vt:lpstr>
      <vt:lpstr>Оң және теріс мотивация</vt:lpstr>
      <vt:lpstr>Тұрақты және тұрақсыз мотивация</vt:lpstr>
      <vt:lpstr>Жекелік және топтық мотивация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 және менің мотивациям</dc:title>
  <dc:creator>User</dc:creator>
  <cp:lastModifiedBy>Acer</cp:lastModifiedBy>
  <cp:revision>6</cp:revision>
  <dcterms:created xsi:type="dcterms:W3CDTF">2021-05-12T09:13:06Z</dcterms:created>
  <dcterms:modified xsi:type="dcterms:W3CDTF">2021-10-13T18:16:07Z</dcterms:modified>
</cp:coreProperties>
</file>